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A2D811-D990-75C6-F38A-F171AB83A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F1C164-0523-185A-17A3-22F4C0989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CE02CF-8196-6D21-26BA-AB2B5F74B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6B4B0-EDB2-4AF0-83C1-0E99F5F817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838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3FAA9-C3A1-EDBE-3BD7-0AA5CF7208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74CB0F-4A72-29E9-85E9-C1435701F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CCAB6-C661-7EF3-5178-E67E67162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48BBF-D8C1-4A30-9628-5F76A9568B4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7902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1D3ED-9FD3-F94B-71C4-F5182A143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E5EB8A-60BA-91E8-327F-1C73CDAF5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47D6D3-292C-BD4A-3600-BA9970A85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D5465-18B1-4BF8-99CB-C858EC6D616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21530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5AC810-6217-DD72-7D82-1BEAF1682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43AD84-9681-EC02-EC62-6C37F2E0D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22C149-6253-6D45-7831-FC6FECA44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9EDAFA-FDEA-4E37-A401-263C7BCE80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1178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DE3BB8-4E3B-E7C3-2491-5E480A9D2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443B42-26A9-13D1-B829-F61596932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76F31A-F7F0-CC40-B6F7-E11BBE45E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7B298A-C6FB-4DA4-BB83-D4175DD039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2155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FCA1CEF-80CF-1472-11FD-0CE5AB820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54CEF65-94E3-B9E7-CA45-38B2D4897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3B69D50-C8A5-A36F-0EC5-3186FF234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CF58C-4D89-48C9-8168-29366A80644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3385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5BF3BDA-4D96-C9FD-1004-19BA597D4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3D15C459-CEB6-7156-E851-41AD58594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86151F9-3668-25D3-463F-494F1A9F8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948DB-149B-405F-9EBF-FC7B0429AC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8057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2A79B8D-26A2-8AE4-D6BD-D4486E319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9F826CC-9673-F54E-C974-6580A24B4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6CCF146-6EA8-D5D6-5766-B94F51CF1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B87F8-E57E-4C28-B3F2-D88127C0AF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1962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DD12364-07C5-61E2-1D4D-7121416BD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219F7E2-2900-1CD3-034C-B6F06E786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3F0E702-7B3A-AFE7-0C68-B5F7C4BAB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C49AC-8540-406B-850F-59D013C44BE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2532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3F37B9B-F6B0-5D65-E83F-061E465C1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463D5D-C8B3-CAAA-50B1-24C1546F6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33C0ADF-7767-472C-5A95-D304B291D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1F486-FAB4-4965-8AD4-8084B69BB4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79117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72B9E947-C6A9-E29D-5A31-FF12A39395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5E5BB99-154F-5B53-69A8-FE29828EE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574D9FC-7BAC-F4B0-5485-ECDB162CC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9F4AE-4E76-4F7C-9D03-25A60A6895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94009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241E63B-FD82-B6AE-7233-A386C86619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A01C4B6-8CAB-F08C-35A4-658C07401B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D5CB44-7C1C-975C-7615-DC49B745A6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3B4D0-E2B3-B522-8175-5FAA753A90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897A5D-5075-6221-12BE-470A2FBFC6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4045065-2894-4863-A27C-9D15DC3B5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1F35252-7095-7DE2-8B54-F23E529842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8496"/>
            <a:ext cx="9144000" cy="3701008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Lord, I come to thee beseeching</a:t>
            </a:r>
            <a:br>
              <a:rPr lang="en-AU" altLang="en-US" sz="4000" dirty="0"/>
            </a:br>
            <a:r>
              <a:rPr lang="en-AU" altLang="en-US" sz="4000" dirty="0"/>
              <a:t>For a heart‑renewing here;</a:t>
            </a:r>
            <a:br>
              <a:rPr lang="en-AU" altLang="en-US" sz="4000" dirty="0"/>
            </a:br>
            <a:r>
              <a:rPr lang="en-AU" altLang="en-US" sz="4000" dirty="0"/>
              <a:t>Up to thee my hands are stretching,</a:t>
            </a:r>
            <a:br>
              <a:rPr lang="en-AU" altLang="en-US" sz="4000" dirty="0"/>
            </a:br>
            <a:r>
              <a:rPr lang="en-AU" altLang="en-US" sz="4000" dirty="0"/>
              <a:t>After thee my heart is reaching;</a:t>
            </a:r>
            <a:br>
              <a:rPr lang="en-AU" altLang="en-US" sz="4000" dirty="0"/>
            </a:br>
            <a:r>
              <a:rPr lang="en-AU" altLang="en-US" sz="4000" dirty="0"/>
              <a:t>Saviour, in thy power draw near.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37CB4F2-1EC8-597D-AB1F-6E918F749C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44824"/>
            <a:ext cx="9144000" cy="3168352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Holy Spirit, come revealing</a:t>
            </a:r>
            <a:br>
              <a:rPr lang="en-AU" altLang="en-US" sz="4000" dirty="0"/>
            </a:br>
            <a:r>
              <a:rPr lang="en-AU" altLang="en-US" sz="4000" dirty="0"/>
              <a:t>All I must forsake, confess;</a:t>
            </a:r>
            <a:br>
              <a:rPr lang="en-AU" altLang="en-US" sz="4000" dirty="0"/>
            </a:br>
            <a:r>
              <a:rPr lang="en-AU" altLang="en-US" sz="4000" dirty="0"/>
              <a:t>'Tis for light, Lord, I'm appealing;</a:t>
            </a:r>
            <a:br>
              <a:rPr lang="en-AU" altLang="en-US" sz="4000" dirty="0"/>
            </a:br>
            <a:r>
              <a:rPr lang="en-AU" altLang="en-US" sz="4000" dirty="0"/>
              <a:t>I am here to seek thy healing,</a:t>
            </a:r>
            <a:br>
              <a:rPr lang="en-AU" altLang="en-US" sz="4000" dirty="0"/>
            </a:br>
            <a:r>
              <a:rPr lang="en-AU" altLang="en-US" sz="4000" dirty="0"/>
              <a:t>Thou art here to save and bless.</a:t>
            </a:r>
            <a:endParaRPr lang="en-AU" altLang="en-US" sz="3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BCEB9F1-F8B6-E0A8-7497-F12CCA6140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2512"/>
            <a:ext cx="9144000" cy="3412976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'Neath the searching light of Heaven,</a:t>
            </a:r>
            <a:br>
              <a:rPr lang="en-AU" altLang="en-US" sz="4000" dirty="0"/>
            </a:br>
            <a:r>
              <a:rPr lang="en-AU" altLang="en-US" sz="4000" dirty="0"/>
              <a:t>Here a deeper truth I see;</a:t>
            </a:r>
            <a:br>
              <a:rPr lang="en-AU" altLang="en-US" sz="4000" dirty="0"/>
            </a:br>
            <a:r>
              <a:rPr lang="en-AU" altLang="en-US" sz="4000" dirty="0"/>
              <a:t>Though the past was long forgiven,</a:t>
            </a:r>
            <a:br>
              <a:rPr lang="en-AU" altLang="en-US" sz="4000" dirty="0"/>
            </a:br>
            <a:r>
              <a:rPr lang="en-AU" altLang="en-US" sz="4000" dirty="0"/>
              <a:t>One more chain must yet be riven,</a:t>
            </a:r>
            <a:br>
              <a:rPr lang="en-AU" altLang="en-US" sz="4000" dirty="0"/>
            </a:br>
            <a:r>
              <a:rPr lang="en-AU" altLang="en-US" sz="4000" dirty="0"/>
              <a:t>Lord, from self I am not free.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A67A1DC-949F-2E42-B879-86D9EAA132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22512"/>
            <a:ext cx="9144000" cy="3412976"/>
          </a:xfrm>
        </p:spPr>
        <p:txBody>
          <a:bodyPr/>
          <a:lstStyle/>
          <a:p>
            <a:r>
              <a:rPr lang="en-AU" altLang="en-US" sz="2000" dirty="0"/>
              <a:t>Verse 4 </a:t>
            </a:r>
            <a:br>
              <a:rPr lang="en-AU" altLang="en-US" dirty="0"/>
            </a:br>
            <a:r>
              <a:rPr lang="en-AU" altLang="en-US" sz="4000" dirty="0"/>
              <a:t>Though thy light some pain is bringing,</a:t>
            </a:r>
            <a:br>
              <a:rPr lang="en-AU" altLang="en-US" sz="4000" dirty="0"/>
            </a:br>
            <a:r>
              <a:rPr lang="en-AU" altLang="en-US" sz="4000" dirty="0"/>
              <a:t>Thou art answering my prayer;</a:t>
            </a:r>
            <a:br>
              <a:rPr lang="en-AU" altLang="en-US" sz="4000" dirty="0"/>
            </a:br>
            <a:r>
              <a:rPr lang="en-AU" altLang="en-US" sz="4000" dirty="0"/>
              <a:t>To thy promises I'm clinging,</a:t>
            </a:r>
            <a:br>
              <a:rPr lang="en-AU" altLang="en-US" sz="4000" dirty="0"/>
            </a:br>
            <a:r>
              <a:rPr lang="en-AU" altLang="en-US" sz="4000" dirty="0"/>
              <a:t>At thy cross myself I'm flinging,</a:t>
            </a:r>
            <a:br>
              <a:rPr lang="en-AU" altLang="en-US" sz="4000" dirty="0"/>
            </a:br>
            <a:r>
              <a:rPr lang="en-AU" altLang="en-US" sz="4000" dirty="0"/>
              <a:t>For the blood is flowing there.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9F55D5D-4562-7AAA-4101-222682FB3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2816"/>
            <a:ext cx="9144000" cy="3312368"/>
          </a:xfrm>
        </p:spPr>
        <p:txBody>
          <a:bodyPr/>
          <a:lstStyle/>
          <a:p>
            <a:r>
              <a:rPr lang="en-AU" altLang="en-US" sz="2000" dirty="0"/>
              <a:t>Verse 5 </a:t>
            </a:r>
            <a:br>
              <a:rPr lang="en-AU" altLang="en-US" dirty="0"/>
            </a:br>
            <a:r>
              <a:rPr lang="en-AU" altLang="en-US" sz="4000" dirty="0"/>
              <a:t>'Tis the blood, O wondrous river,</a:t>
            </a:r>
            <a:br>
              <a:rPr lang="en-AU" altLang="en-US" sz="4000" dirty="0"/>
            </a:br>
            <a:r>
              <a:rPr lang="en-AU" altLang="en-US" sz="4000" dirty="0"/>
              <a:t>Now its power has touched my soul!</a:t>
            </a:r>
            <a:br>
              <a:rPr lang="en-AU" altLang="en-US" sz="4000" dirty="0"/>
            </a:br>
            <a:r>
              <a:rPr lang="en-AU" altLang="en-US" sz="4000" dirty="0"/>
              <a:t>'Tis the blood from sin can sever,</a:t>
            </a:r>
            <a:br>
              <a:rPr lang="en-AU" altLang="en-US" sz="4000" dirty="0"/>
            </a:br>
            <a:r>
              <a:rPr lang="en-AU" altLang="en-US" sz="4000" dirty="0"/>
              <a:t>'Tis the blood that doth deliver,</a:t>
            </a:r>
            <a:br>
              <a:rPr lang="en-AU" altLang="en-US" sz="4000" dirty="0"/>
            </a:br>
            <a:r>
              <a:rPr lang="en-AU" altLang="en-US" sz="4000" dirty="0"/>
              <a:t>Here and now it makes me whole.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A56BF5-8095-BFCE-0637-13FF3D8E3977}"/>
              </a:ext>
            </a:extLst>
          </p:cNvPr>
          <p:cNvSpPr txBox="1"/>
          <p:nvPr/>
        </p:nvSpPr>
        <p:spPr>
          <a:xfrm>
            <a:off x="136525" y="5805488"/>
            <a:ext cx="6096000" cy="900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3920378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Ruth Tracy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© Salvationist Publishing &amp; Supplies Ltd. (Admin. by </a:t>
            </a:r>
            <a:r>
              <a:rPr lang="en-US" sz="1050" dirty="0" err="1">
                <a:latin typeface="akagi_probook"/>
              </a:rPr>
              <a:t>CopyCare</a:t>
            </a:r>
            <a:r>
              <a:rPr lang="en-US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2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3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265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434 Lord, I come to thee beseeching For a heart‑renewing here; Up to thee my hands are stretching, After thee my heart is reaching; Saviour, in thy power draw near.</dc:title>
  <dc:creator>Perth Fortress Salvos</dc:creator>
  <cp:lastModifiedBy>Narelle Wheaton</cp:lastModifiedBy>
  <cp:revision>6</cp:revision>
  <dcterms:created xsi:type="dcterms:W3CDTF">1999-03-25T07:18:48Z</dcterms:created>
  <dcterms:modified xsi:type="dcterms:W3CDTF">2023-07-27T02:37:07Z</dcterms:modified>
</cp:coreProperties>
</file>